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F3540D-C4EB-469B-88C9-8E027585BBD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184E502-19F4-48AA-B998-4A0DEFDDE111}">
      <dgm:prSet/>
      <dgm:spPr/>
      <dgm:t>
        <a:bodyPr/>
        <a:lstStyle/>
        <a:p>
          <a:r>
            <a:rPr lang="nl-NL"/>
            <a:t>Wat verstaan we onder pathologie</a:t>
          </a:r>
          <a:endParaRPr lang="en-US"/>
        </a:p>
      </dgm:t>
    </dgm:pt>
    <dgm:pt modelId="{6B4601E6-9BE2-454B-89E5-B8268227547A}" type="parTrans" cxnId="{FC088E0B-BFA6-453B-928A-C8777B1D32E0}">
      <dgm:prSet/>
      <dgm:spPr/>
      <dgm:t>
        <a:bodyPr/>
        <a:lstStyle/>
        <a:p>
          <a:endParaRPr lang="en-US"/>
        </a:p>
      </dgm:t>
    </dgm:pt>
    <dgm:pt modelId="{8E344C3F-8C36-4A22-A8B3-0FD9AFA8FDA4}" type="sibTrans" cxnId="{FC088E0B-BFA6-453B-928A-C8777B1D32E0}">
      <dgm:prSet/>
      <dgm:spPr/>
      <dgm:t>
        <a:bodyPr/>
        <a:lstStyle/>
        <a:p>
          <a:endParaRPr lang="en-US"/>
        </a:p>
      </dgm:t>
    </dgm:pt>
    <dgm:pt modelId="{C6AF74E2-E933-416D-81FD-D2B6ED8894D6}">
      <dgm:prSet/>
      <dgm:spPr/>
      <dgm:t>
        <a:bodyPr/>
        <a:lstStyle/>
        <a:p>
          <a:r>
            <a:rPr lang="nl-NL"/>
            <a:t>Theorie over de huid</a:t>
          </a:r>
          <a:endParaRPr lang="en-US"/>
        </a:p>
      </dgm:t>
    </dgm:pt>
    <dgm:pt modelId="{ED6BB49B-1F7F-4CC8-A303-F6D4672E2EFA}" type="parTrans" cxnId="{06E990DB-33E2-43CE-B933-B194B1558882}">
      <dgm:prSet/>
      <dgm:spPr/>
      <dgm:t>
        <a:bodyPr/>
        <a:lstStyle/>
        <a:p>
          <a:endParaRPr lang="en-US"/>
        </a:p>
      </dgm:t>
    </dgm:pt>
    <dgm:pt modelId="{5FBD6063-B352-4D75-A70A-D629CD9D7FE3}" type="sibTrans" cxnId="{06E990DB-33E2-43CE-B933-B194B1558882}">
      <dgm:prSet/>
      <dgm:spPr/>
      <dgm:t>
        <a:bodyPr/>
        <a:lstStyle/>
        <a:p>
          <a:endParaRPr lang="en-US"/>
        </a:p>
      </dgm:t>
    </dgm:pt>
    <dgm:pt modelId="{36462079-C108-4C6B-B375-56C18A66AD92}">
      <dgm:prSet/>
      <dgm:spPr/>
      <dgm:t>
        <a:bodyPr/>
        <a:lstStyle/>
        <a:p>
          <a:r>
            <a:rPr lang="nl-NL"/>
            <a:t>Opdracht werkboek</a:t>
          </a:r>
          <a:endParaRPr lang="en-US"/>
        </a:p>
      </dgm:t>
    </dgm:pt>
    <dgm:pt modelId="{9717FDD7-DDB1-4E3A-83B5-F205ED51000F}" type="parTrans" cxnId="{842543DC-5E67-45A9-A99B-1F0099468822}">
      <dgm:prSet/>
      <dgm:spPr/>
      <dgm:t>
        <a:bodyPr/>
        <a:lstStyle/>
        <a:p>
          <a:endParaRPr lang="en-US"/>
        </a:p>
      </dgm:t>
    </dgm:pt>
    <dgm:pt modelId="{6DC85D39-8137-40B2-A8F5-8414719C4631}" type="sibTrans" cxnId="{842543DC-5E67-45A9-A99B-1F0099468822}">
      <dgm:prSet/>
      <dgm:spPr/>
      <dgm:t>
        <a:bodyPr/>
        <a:lstStyle/>
        <a:p>
          <a:endParaRPr lang="en-US"/>
        </a:p>
      </dgm:t>
    </dgm:pt>
    <dgm:pt modelId="{16BDEE47-7645-45AA-8526-3CCE695D40D8}" type="pres">
      <dgm:prSet presAssocID="{6BF3540D-C4EB-469B-88C9-8E027585BBDC}" presName="linear" presStyleCnt="0">
        <dgm:presLayoutVars>
          <dgm:animLvl val="lvl"/>
          <dgm:resizeHandles val="exact"/>
        </dgm:presLayoutVars>
      </dgm:prSet>
      <dgm:spPr/>
    </dgm:pt>
    <dgm:pt modelId="{F0D9DD60-39B7-4B2D-9062-D60D949D80D6}" type="pres">
      <dgm:prSet presAssocID="{9184E502-19F4-48AA-B998-4A0DEFDDE11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0B30914-8075-4306-A09B-3D3FA3D7DA43}" type="pres">
      <dgm:prSet presAssocID="{8E344C3F-8C36-4A22-A8B3-0FD9AFA8FDA4}" presName="spacer" presStyleCnt="0"/>
      <dgm:spPr/>
    </dgm:pt>
    <dgm:pt modelId="{E00E6063-96C1-4258-8B7E-DFA277D73CA8}" type="pres">
      <dgm:prSet presAssocID="{C6AF74E2-E933-416D-81FD-D2B6ED8894D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7F8BCC6-1583-4F0A-9B29-89698FDC32A5}" type="pres">
      <dgm:prSet presAssocID="{5FBD6063-B352-4D75-A70A-D629CD9D7FE3}" presName="spacer" presStyleCnt="0"/>
      <dgm:spPr/>
    </dgm:pt>
    <dgm:pt modelId="{6A36366F-A4C2-4B83-A64D-43E780BB359B}" type="pres">
      <dgm:prSet presAssocID="{36462079-C108-4C6B-B375-56C18A66AD9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C088E0B-BFA6-453B-928A-C8777B1D32E0}" srcId="{6BF3540D-C4EB-469B-88C9-8E027585BBDC}" destId="{9184E502-19F4-48AA-B998-4A0DEFDDE111}" srcOrd="0" destOrd="0" parTransId="{6B4601E6-9BE2-454B-89E5-B8268227547A}" sibTransId="{8E344C3F-8C36-4A22-A8B3-0FD9AFA8FDA4}"/>
    <dgm:cxn modelId="{6FA4B81B-DADD-4B30-97CC-1641996F0A40}" type="presOf" srcId="{C6AF74E2-E933-416D-81FD-D2B6ED8894D6}" destId="{E00E6063-96C1-4258-8B7E-DFA277D73CA8}" srcOrd="0" destOrd="0" presId="urn:microsoft.com/office/officeart/2005/8/layout/vList2"/>
    <dgm:cxn modelId="{ED26C030-37A1-4000-A81D-D4055032E842}" type="presOf" srcId="{6BF3540D-C4EB-469B-88C9-8E027585BBDC}" destId="{16BDEE47-7645-45AA-8526-3CCE695D40D8}" srcOrd="0" destOrd="0" presId="urn:microsoft.com/office/officeart/2005/8/layout/vList2"/>
    <dgm:cxn modelId="{9421D673-3700-4551-8CF5-B9F4797D6B96}" type="presOf" srcId="{36462079-C108-4C6B-B375-56C18A66AD92}" destId="{6A36366F-A4C2-4B83-A64D-43E780BB359B}" srcOrd="0" destOrd="0" presId="urn:microsoft.com/office/officeart/2005/8/layout/vList2"/>
    <dgm:cxn modelId="{023269B8-B231-45F0-8DAF-8538ACA1925F}" type="presOf" srcId="{9184E502-19F4-48AA-B998-4A0DEFDDE111}" destId="{F0D9DD60-39B7-4B2D-9062-D60D949D80D6}" srcOrd="0" destOrd="0" presId="urn:microsoft.com/office/officeart/2005/8/layout/vList2"/>
    <dgm:cxn modelId="{06E990DB-33E2-43CE-B933-B194B1558882}" srcId="{6BF3540D-C4EB-469B-88C9-8E027585BBDC}" destId="{C6AF74E2-E933-416D-81FD-D2B6ED8894D6}" srcOrd="1" destOrd="0" parTransId="{ED6BB49B-1F7F-4CC8-A303-F6D4672E2EFA}" sibTransId="{5FBD6063-B352-4D75-A70A-D629CD9D7FE3}"/>
    <dgm:cxn modelId="{842543DC-5E67-45A9-A99B-1F0099468822}" srcId="{6BF3540D-C4EB-469B-88C9-8E027585BBDC}" destId="{36462079-C108-4C6B-B375-56C18A66AD92}" srcOrd="2" destOrd="0" parTransId="{9717FDD7-DDB1-4E3A-83B5-F205ED51000F}" sibTransId="{6DC85D39-8137-40B2-A8F5-8414719C4631}"/>
    <dgm:cxn modelId="{96FDE411-0424-412A-B0E5-4C8297C223CD}" type="presParOf" srcId="{16BDEE47-7645-45AA-8526-3CCE695D40D8}" destId="{F0D9DD60-39B7-4B2D-9062-D60D949D80D6}" srcOrd="0" destOrd="0" presId="urn:microsoft.com/office/officeart/2005/8/layout/vList2"/>
    <dgm:cxn modelId="{89A24846-B7D3-4B2F-9256-2E94E39B10FE}" type="presParOf" srcId="{16BDEE47-7645-45AA-8526-3CCE695D40D8}" destId="{20B30914-8075-4306-A09B-3D3FA3D7DA43}" srcOrd="1" destOrd="0" presId="urn:microsoft.com/office/officeart/2005/8/layout/vList2"/>
    <dgm:cxn modelId="{EDEF8C87-B6B4-4EE1-BA19-907AAD5A9A12}" type="presParOf" srcId="{16BDEE47-7645-45AA-8526-3CCE695D40D8}" destId="{E00E6063-96C1-4258-8B7E-DFA277D73CA8}" srcOrd="2" destOrd="0" presId="urn:microsoft.com/office/officeart/2005/8/layout/vList2"/>
    <dgm:cxn modelId="{7EA6BE38-38A5-4569-A2BC-4B318A94744B}" type="presParOf" srcId="{16BDEE47-7645-45AA-8526-3CCE695D40D8}" destId="{97F8BCC6-1583-4F0A-9B29-89698FDC32A5}" srcOrd="3" destOrd="0" presId="urn:microsoft.com/office/officeart/2005/8/layout/vList2"/>
    <dgm:cxn modelId="{96718619-FDAC-4902-901B-1C1F292CF7EB}" type="presParOf" srcId="{16BDEE47-7645-45AA-8526-3CCE695D40D8}" destId="{6A36366F-A4C2-4B83-A64D-43E780BB359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A433BB-60F1-4BEF-AB4D-5F9D02A63BE4}" type="doc">
      <dgm:prSet loTypeId="urn:microsoft.com/office/officeart/2005/8/layout/vProcess5" loCatId="process" qsTypeId="urn:microsoft.com/office/officeart/2005/8/quickstyle/simple2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46183A8-5B98-46D1-A870-0B8027C185E9}">
      <dgm:prSet/>
      <dgm:spPr/>
      <dgm:t>
        <a:bodyPr/>
        <a:lstStyle/>
        <a:p>
          <a:r>
            <a:rPr lang="nl-NL"/>
            <a:t>Maak in de klas 3 verschillende groepen</a:t>
          </a:r>
          <a:endParaRPr lang="en-US"/>
        </a:p>
      </dgm:t>
    </dgm:pt>
    <dgm:pt modelId="{7FEF81DB-B1EB-41D8-936B-C98F03810D12}" type="parTrans" cxnId="{942C3722-5648-49F9-ABE5-ED3FA063765C}">
      <dgm:prSet/>
      <dgm:spPr/>
      <dgm:t>
        <a:bodyPr/>
        <a:lstStyle/>
        <a:p>
          <a:endParaRPr lang="en-US"/>
        </a:p>
      </dgm:t>
    </dgm:pt>
    <dgm:pt modelId="{9E7F69D1-9205-48B4-92BE-E8F0E6E47D01}" type="sibTrans" cxnId="{942C3722-5648-49F9-ABE5-ED3FA063765C}">
      <dgm:prSet/>
      <dgm:spPr/>
      <dgm:t>
        <a:bodyPr/>
        <a:lstStyle/>
        <a:p>
          <a:endParaRPr lang="en-US"/>
        </a:p>
      </dgm:t>
    </dgm:pt>
    <dgm:pt modelId="{2E9273D3-6C57-4C80-9E50-9354568D8E79}">
      <dgm:prSet/>
      <dgm:spPr/>
      <dgm:t>
        <a:bodyPr/>
        <a:lstStyle/>
        <a:p>
          <a:r>
            <a:rPr lang="nl-NL"/>
            <a:t>Jullie gaan bij elke microscoop een korte opdracht doen. </a:t>
          </a:r>
          <a:endParaRPr lang="en-US"/>
        </a:p>
      </dgm:t>
    </dgm:pt>
    <dgm:pt modelId="{A3A83588-638C-47A9-B172-831DF71D26BD}" type="parTrans" cxnId="{77EFAAA7-00E5-479D-AC3A-78DD6773A15B}">
      <dgm:prSet/>
      <dgm:spPr/>
      <dgm:t>
        <a:bodyPr/>
        <a:lstStyle/>
        <a:p>
          <a:endParaRPr lang="en-US"/>
        </a:p>
      </dgm:t>
    </dgm:pt>
    <dgm:pt modelId="{E72F81FB-5613-43C4-A84B-F560E8C5AD8D}" type="sibTrans" cxnId="{77EFAAA7-00E5-479D-AC3A-78DD6773A15B}">
      <dgm:prSet/>
      <dgm:spPr/>
      <dgm:t>
        <a:bodyPr/>
        <a:lstStyle/>
        <a:p>
          <a:endParaRPr lang="en-US"/>
        </a:p>
      </dgm:t>
    </dgm:pt>
    <dgm:pt modelId="{174516C3-14CD-45E7-B449-25DA2EB93786}">
      <dgm:prSet/>
      <dgm:spPr/>
      <dgm:t>
        <a:bodyPr/>
        <a:lstStyle/>
        <a:p>
          <a:r>
            <a:rPr lang="nl-NL"/>
            <a:t>Verzamel de drie opdrachten</a:t>
          </a:r>
          <a:endParaRPr lang="en-US"/>
        </a:p>
      </dgm:t>
    </dgm:pt>
    <dgm:pt modelId="{53A86B4E-AF15-4172-8808-C7075F685E84}" type="parTrans" cxnId="{CAB1CA2A-DA24-424C-B871-7C74BF4AE2D0}">
      <dgm:prSet/>
      <dgm:spPr/>
      <dgm:t>
        <a:bodyPr/>
        <a:lstStyle/>
        <a:p>
          <a:endParaRPr lang="en-US"/>
        </a:p>
      </dgm:t>
    </dgm:pt>
    <dgm:pt modelId="{D594632C-93A9-48D0-A35D-D13A75194BFF}" type="sibTrans" cxnId="{CAB1CA2A-DA24-424C-B871-7C74BF4AE2D0}">
      <dgm:prSet/>
      <dgm:spPr/>
      <dgm:t>
        <a:bodyPr/>
        <a:lstStyle/>
        <a:p>
          <a:endParaRPr lang="en-US"/>
        </a:p>
      </dgm:t>
    </dgm:pt>
    <dgm:pt modelId="{C4B35649-85A3-4107-91DA-FD92AC3AB013}">
      <dgm:prSet/>
      <dgm:spPr/>
      <dgm:t>
        <a:bodyPr/>
        <a:lstStyle/>
        <a:p>
          <a:r>
            <a:rPr lang="nl-NL"/>
            <a:t>Nakijken </a:t>
          </a:r>
          <a:endParaRPr lang="en-US"/>
        </a:p>
      </dgm:t>
    </dgm:pt>
    <dgm:pt modelId="{8B35F3A1-1EFA-4FC5-A47D-670E111AB11C}" type="parTrans" cxnId="{44C6EB6A-5C11-4D2E-841C-1EB87432E6B2}">
      <dgm:prSet/>
      <dgm:spPr/>
      <dgm:t>
        <a:bodyPr/>
        <a:lstStyle/>
        <a:p>
          <a:endParaRPr lang="en-US"/>
        </a:p>
      </dgm:t>
    </dgm:pt>
    <dgm:pt modelId="{D870D7F7-CF43-43D5-BEBA-D290F104BDAB}" type="sibTrans" cxnId="{44C6EB6A-5C11-4D2E-841C-1EB87432E6B2}">
      <dgm:prSet/>
      <dgm:spPr/>
      <dgm:t>
        <a:bodyPr/>
        <a:lstStyle/>
        <a:p>
          <a:endParaRPr lang="en-US"/>
        </a:p>
      </dgm:t>
    </dgm:pt>
    <dgm:pt modelId="{EDED439A-A432-4FAC-AFBE-62D12B2CD8A6}" type="pres">
      <dgm:prSet presAssocID="{E7A433BB-60F1-4BEF-AB4D-5F9D02A63BE4}" presName="outerComposite" presStyleCnt="0">
        <dgm:presLayoutVars>
          <dgm:chMax val="5"/>
          <dgm:dir/>
          <dgm:resizeHandles val="exact"/>
        </dgm:presLayoutVars>
      </dgm:prSet>
      <dgm:spPr/>
    </dgm:pt>
    <dgm:pt modelId="{51350BED-5193-411F-9254-B070BF91B36B}" type="pres">
      <dgm:prSet presAssocID="{E7A433BB-60F1-4BEF-AB4D-5F9D02A63BE4}" presName="dummyMaxCanvas" presStyleCnt="0">
        <dgm:presLayoutVars/>
      </dgm:prSet>
      <dgm:spPr/>
    </dgm:pt>
    <dgm:pt modelId="{25EDB0B5-83BE-4791-B404-E88856CAC746}" type="pres">
      <dgm:prSet presAssocID="{E7A433BB-60F1-4BEF-AB4D-5F9D02A63BE4}" presName="FourNodes_1" presStyleLbl="node1" presStyleIdx="0" presStyleCnt="4">
        <dgm:presLayoutVars>
          <dgm:bulletEnabled val="1"/>
        </dgm:presLayoutVars>
      </dgm:prSet>
      <dgm:spPr/>
    </dgm:pt>
    <dgm:pt modelId="{697AC23A-8245-4FC7-B2B3-D05103210670}" type="pres">
      <dgm:prSet presAssocID="{E7A433BB-60F1-4BEF-AB4D-5F9D02A63BE4}" presName="FourNodes_2" presStyleLbl="node1" presStyleIdx="1" presStyleCnt="4">
        <dgm:presLayoutVars>
          <dgm:bulletEnabled val="1"/>
        </dgm:presLayoutVars>
      </dgm:prSet>
      <dgm:spPr/>
    </dgm:pt>
    <dgm:pt modelId="{ED1CEB41-7EBF-42D2-A1B7-ADF8D2C6904A}" type="pres">
      <dgm:prSet presAssocID="{E7A433BB-60F1-4BEF-AB4D-5F9D02A63BE4}" presName="FourNodes_3" presStyleLbl="node1" presStyleIdx="2" presStyleCnt="4">
        <dgm:presLayoutVars>
          <dgm:bulletEnabled val="1"/>
        </dgm:presLayoutVars>
      </dgm:prSet>
      <dgm:spPr/>
    </dgm:pt>
    <dgm:pt modelId="{111930CF-FBB8-44DF-B1EF-956A8484347F}" type="pres">
      <dgm:prSet presAssocID="{E7A433BB-60F1-4BEF-AB4D-5F9D02A63BE4}" presName="FourNodes_4" presStyleLbl="node1" presStyleIdx="3" presStyleCnt="4">
        <dgm:presLayoutVars>
          <dgm:bulletEnabled val="1"/>
        </dgm:presLayoutVars>
      </dgm:prSet>
      <dgm:spPr/>
    </dgm:pt>
    <dgm:pt modelId="{20565596-A115-4C03-AACB-477099707E74}" type="pres">
      <dgm:prSet presAssocID="{E7A433BB-60F1-4BEF-AB4D-5F9D02A63BE4}" presName="FourConn_1-2" presStyleLbl="fgAccFollowNode1" presStyleIdx="0" presStyleCnt="3">
        <dgm:presLayoutVars>
          <dgm:bulletEnabled val="1"/>
        </dgm:presLayoutVars>
      </dgm:prSet>
      <dgm:spPr/>
    </dgm:pt>
    <dgm:pt modelId="{557D4A05-F158-4265-A6B2-7AB068D7B472}" type="pres">
      <dgm:prSet presAssocID="{E7A433BB-60F1-4BEF-AB4D-5F9D02A63BE4}" presName="FourConn_2-3" presStyleLbl="fgAccFollowNode1" presStyleIdx="1" presStyleCnt="3">
        <dgm:presLayoutVars>
          <dgm:bulletEnabled val="1"/>
        </dgm:presLayoutVars>
      </dgm:prSet>
      <dgm:spPr/>
    </dgm:pt>
    <dgm:pt modelId="{CFCE482F-8915-484D-8ACC-D8E78199071C}" type="pres">
      <dgm:prSet presAssocID="{E7A433BB-60F1-4BEF-AB4D-5F9D02A63BE4}" presName="FourConn_3-4" presStyleLbl="fgAccFollowNode1" presStyleIdx="2" presStyleCnt="3">
        <dgm:presLayoutVars>
          <dgm:bulletEnabled val="1"/>
        </dgm:presLayoutVars>
      </dgm:prSet>
      <dgm:spPr/>
    </dgm:pt>
    <dgm:pt modelId="{65D274DB-EABA-478A-8508-AC11AC10F406}" type="pres">
      <dgm:prSet presAssocID="{E7A433BB-60F1-4BEF-AB4D-5F9D02A63BE4}" presName="FourNodes_1_text" presStyleLbl="node1" presStyleIdx="3" presStyleCnt="4">
        <dgm:presLayoutVars>
          <dgm:bulletEnabled val="1"/>
        </dgm:presLayoutVars>
      </dgm:prSet>
      <dgm:spPr/>
    </dgm:pt>
    <dgm:pt modelId="{AC9AEB10-7CF2-4255-8DB4-329DD33C2271}" type="pres">
      <dgm:prSet presAssocID="{E7A433BB-60F1-4BEF-AB4D-5F9D02A63BE4}" presName="FourNodes_2_text" presStyleLbl="node1" presStyleIdx="3" presStyleCnt="4">
        <dgm:presLayoutVars>
          <dgm:bulletEnabled val="1"/>
        </dgm:presLayoutVars>
      </dgm:prSet>
      <dgm:spPr/>
    </dgm:pt>
    <dgm:pt modelId="{34C5EB46-9A49-41D8-BAF3-BB1F936C1734}" type="pres">
      <dgm:prSet presAssocID="{E7A433BB-60F1-4BEF-AB4D-5F9D02A63BE4}" presName="FourNodes_3_text" presStyleLbl="node1" presStyleIdx="3" presStyleCnt="4">
        <dgm:presLayoutVars>
          <dgm:bulletEnabled val="1"/>
        </dgm:presLayoutVars>
      </dgm:prSet>
      <dgm:spPr/>
    </dgm:pt>
    <dgm:pt modelId="{9383BC91-1F00-41A6-B95A-4C84BEEAC199}" type="pres">
      <dgm:prSet presAssocID="{E7A433BB-60F1-4BEF-AB4D-5F9D02A63BE4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943CC918-B5A1-4411-B038-281DB9F30738}" type="presOf" srcId="{E72F81FB-5613-43C4-A84B-F560E8C5AD8D}" destId="{557D4A05-F158-4265-A6B2-7AB068D7B472}" srcOrd="0" destOrd="0" presId="urn:microsoft.com/office/officeart/2005/8/layout/vProcess5"/>
    <dgm:cxn modelId="{942C3722-5648-49F9-ABE5-ED3FA063765C}" srcId="{E7A433BB-60F1-4BEF-AB4D-5F9D02A63BE4}" destId="{A46183A8-5B98-46D1-A870-0B8027C185E9}" srcOrd="0" destOrd="0" parTransId="{7FEF81DB-B1EB-41D8-936B-C98F03810D12}" sibTransId="{9E7F69D1-9205-48B4-92BE-E8F0E6E47D01}"/>
    <dgm:cxn modelId="{CAB1CA2A-DA24-424C-B871-7C74BF4AE2D0}" srcId="{E7A433BB-60F1-4BEF-AB4D-5F9D02A63BE4}" destId="{174516C3-14CD-45E7-B449-25DA2EB93786}" srcOrd="2" destOrd="0" parTransId="{53A86B4E-AF15-4172-8808-C7075F685E84}" sibTransId="{D594632C-93A9-48D0-A35D-D13A75194BFF}"/>
    <dgm:cxn modelId="{4CC70542-16D7-4869-A751-467808C8EB06}" type="presOf" srcId="{A46183A8-5B98-46D1-A870-0B8027C185E9}" destId="{25EDB0B5-83BE-4791-B404-E88856CAC746}" srcOrd="0" destOrd="0" presId="urn:microsoft.com/office/officeart/2005/8/layout/vProcess5"/>
    <dgm:cxn modelId="{44C6EB6A-5C11-4D2E-841C-1EB87432E6B2}" srcId="{E7A433BB-60F1-4BEF-AB4D-5F9D02A63BE4}" destId="{C4B35649-85A3-4107-91DA-FD92AC3AB013}" srcOrd="3" destOrd="0" parTransId="{8B35F3A1-1EFA-4FC5-A47D-670E111AB11C}" sibTransId="{D870D7F7-CF43-43D5-BEBA-D290F104BDAB}"/>
    <dgm:cxn modelId="{D1F4F984-2AA7-4411-9B97-98360EF440D0}" type="presOf" srcId="{C4B35649-85A3-4107-91DA-FD92AC3AB013}" destId="{9383BC91-1F00-41A6-B95A-4C84BEEAC199}" srcOrd="1" destOrd="0" presId="urn:microsoft.com/office/officeart/2005/8/layout/vProcess5"/>
    <dgm:cxn modelId="{8B4C858E-9A48-4706-92D8-DB7388B01C74}" type="presOf" srcId="{C4B35649-85A3-4107-91DA-FD92AC3AB013}" destId="{111930CF-FBB8-44DF-B1EF-956A8484347F}" srcOrd="0" destOrd="0" presId="urn:microsoft.com/office/officeart/2005/8/layout/vProcess5"/>
    <dgm:cxn modelId="{8CF6A193-D426-4B54-8C83-681EC5FD28B7}" type="presOf" srcId="{E7A433BB-60F1-4BEF-AB4D-5F9D02A63BE4}" destId="{EDED439A-A432-4FAC-AFBE-62D12B2CD8A6}" srcOrd="0" destOrd="0" presId="urn:microsoft.com/office/officeart/2005/8/layout/vProcess5"/>
    <dgm:cxn modelId="{77EFAAA7-00E5-479D-AC3A-78DD6773A15B}" srcId="{E7A433BB-60F1-4BEF-AB4D-5F9D02A63BE4}" destId="{2E9273D3-6C57-4C80-9E50-9354568D8E79}" srcOrd="1" destOrd="0" parTransId="{A3A83588-638C-47A9-B172-831DF71D26BD}" sibTransId="{E72F81FB-5613-43C4-A84B-F560E8C5AD8D}"/>
    <dgm:cxn modelId="{9FD131BD-C1AB-4D8B-8322-410E50C0A3FC}" type="presOf" srcId="{174516C3-14CD-45E7-B449-25DA2EB93786}" destId="{ED1CEB41-7EBF-42D2-A1B7-ADF8D2C6904A}" srcOrd="0" destOrd="0" presId="urn:microsoft.com/office/officeart/2005/8/layout/vProcess5"/>
    <dgm:cxn modelId="{ABE59EC5-7834-49D9-86DA-8E1F0EFE986F}" type="presOf" srcId="{174516C3-14CD-45E7-B449-25DA2EB93786}" destId="{34C5EB46-9A49-41D8-BAF3-BB1F936C1734}" srcOrd="1" destOrd="0" presId="urn:microsoft.com/office/officeart/2005/8/layout/vProcess5"/>
    <dgm:cxn modelId="{B0CBF5C6-D5F0-4CA8-8D75-998AA0DE5A6D}" type="presOf" srcId="{9E7F69D1-9205-48B4-92BE-E8F0E6E47D01}" destId="{20565596-A115-4C03-AACB-477099707E74}" srcOrd="0" destOrd="0" presId="urn:microsoft.com/office/officeart/2005/8/layout/vProcess5"/>
    <dgm:cxn modelId="{FA3833CA-19FA-41FB-9EDE-52F390820935}" type="presOf" srcId="{D594632C-93A9-48D0-A35D-D13A75194BFF}" destId="{CFCE482F-8915-484D-8ACC-D8E78199071C}" srcOrd="0" destOrd="0" presId="urn:microsoft.com/office/officeart/2005/8/layout/vProcess5"/>
    <dgm:cxn modelId="{6607B3DC-35E7-454A-A140-E24027357561}" type="presOf" srcId="{2E9273D3-6C57-4C80-9E50-9354568D8E79}" destId="{697AC23A-8245-4FC7-B2B3-D05103210670}" srcOrd="0" destOrd="0" presId="urn:microsoft.com/office/officeart/2005/8/layout/vProcess5"/>
    <dgm:cxn modelId="{C0A56FED-B70B-474B-8F14-BD23B9282C58}" type="presOf" srcId="{A46183A8-5B98-46D1-A870-0B8027C185E9}" destId="{65D274DB-EABA-478A-8508-AC11AC10F406}" srcOrd="1" destOrd="0" presId="urn:microsoft.com/office/officeart/2005/8/layout/vProcess5"/>
    <dgm:cxn modelId="{8762BBF7-E971-478D-A849-7BD8A50EE0A4}" type="presOf" srcId="{2E9273D3-6C57-4C80-9E50-9354568D8E79}" destId="{AC9AEB10-7CF2-4255-8DB4-329DD33C2271}" srcOrd="1" destOrd="0" presId="urn:microsoft.com/office/officeart/2005/8/layout/vProcess5"/>
    <dgm:cxn modelId="{6C4DB0A1-91FC-40FA-AEA5-EFB1394BD369}" type="presParOf" srcId="{EDED439A-A432-4FAC-AFBE-62D12B2CD8A6}" destId="{51350BED-5193-411F-9254-B070BF91B36B}" srcOrd="0" destOrd="0" presId="urn:microsoft.com/office/officeart/2005/8/layout/vProcess5"/>
    <dgm:cxn modelId="{EEE36DAE-57E8-4AAB-98A6-7F399E9C94FB}" type="presParOf" srcId="{EDED439A-A432-4FAC-AFBE-62D12B2CD8A6}" destId="{25EDB0B5-83BE-4791-B404-E88856CAC746}" srcOrd="1" destOrd="0" presId="urn:microsoft.com/office/officeart/2005/8/layout/vProcess5"/>
    <dgm:cxn modelId="{A7FE444C-E55E-449B-98E6-7566D487A1DE}" type="presParOf" srcId="{EDED439A-A432-4FAC-AFBE-62D12B2CD8A6}" destId="{697AC23A-8245-4FC7-B2B3-D05103210670}" srcOrd="2" destOrd="0" presId="urn:microsoft.com/office/officeart/2005/8/layout/vProcess5"/>
    <dgm:cxn modelId="{4D7BA5BA-C616-4853-A8A3-1AD046A580D1}" type="presParOf" srcId="{EDED439A-A432-4FAC-AFBE-62D12B2CD8A6}" destId="{ED1CEB41-7EBF-42D2-A1B7-ADF8D2C6904A}" srcOrd="3" destOrd="0" presId="urn:microsoft.com/office/officeart/2005/8/layout/vProcess5"/>
    <dgm:cxn modelId="{51B85891-F6AB-4247-B53D-0D33F675B135}" type="presParOf" srcId="{EDED439A-A432-4FAC-AFBE-62D12B2CD8A6}" destId="{111930CF-FBB8-44DF-B1EF-956A8484347F}" srcOrd="4" destOrd="0" presId="urn:microsoft.com/office/officeart/2005/8/layout/vProcess5"/>
    <dgm:cxn modelId="{2E08471F-FD52-466A-8E9A-C4C1323D84E9}" type="presParOf" srcId="{EDED439A-A432-4FAC-AFBE-62D12B2CD8A6}" destId="{20565596-A115-4C03-AACB-477099707E74}" srcOrd="5" destOrd="0" presId="urn:microsoft.com/office/officeart/2005/8/layout/vProcess5"/>
    <dgm:cxn modelId="{2F0D797A-076D-4B37-A9D3-E67B6B94D9AE}" type="presParOf" srcId="{EDED439A-A432-4FAC-AFBE-62D12B2CD8A6}" destId="{557D4A05-F158-4265-A6B2-7AB068D7B472}" srcOrd="6" destOrd="0" presId="urn:microsoft.com/office/officeart/2005/8/layout/vProcess5"/>
    <dgm:cxn modelId="{69393CA5-3BD0-49EB-BAC2-DB711903068E}" type="presParOf" srcId="{EDED439A-A432-4FAC-AFBE-62D12B2CD8A6}" destId="{CFCE482F-8915-484D-8ACC-D8E78199071C}" srcOrd="7" destOrd="0" presId="urn:microsoft.com/office/officeart/2005/8/layout/vProcess5"/>
    <dgm:cxn modelId="{1C11079A-F94A-4993-820F-B3102A4404E7}" type="presParOf" srcId="{EDED439A-A432-4FAC-AFBE-62D12B2CD8A6}" destId="{65D274DB-EABA-478A-8508-AC11AC10F406}" srcOrd="8" destOrd="0" presId="urn:microsoft.com/office/officeart/2005/8/layout/vProcess5"/>
    <dgm:cxn modelId="{257FFBB0-742C-468E-8536-764C1BD01543}" type="presParOf" srcId="{EDED439A-A432-4FAC-AFBE-62D12B2CD8A6}" destId="{AC9AEB10-7CF2-4255-8DB4-329DD33C2271}" srcOrd="9" destOrd="0" presId="urn:microsoft.com/office/officeart/2005/8/layout/vProcess5"/>
    <dgm:cxn modelId="{BBA88236-0BBC-4213-BDAE-06AE6C2A8302}" type="presParOf" srcId="{EDED439A-A432-4FAC-AFBE-62D12B2CD8A6}" destId="{34C5EB46-9A49-41D8-BAF3-BB1F936C1734}" srcOrd="10" destOrd="0" presId="urn:microsoft.com/office/officeart/2005/8/layout/vProcess5"/>
    <dgm:cxn modelId="{408E15BD-B78F-43A2-BE17-A24D539D17CD}" type="presParOf" srcId="{EDED439A-A432-4FAC-AFBE-62D12B2CD8A6}" destId="{9383BC91-1F00-41A6-B95A-4C84BEEAC199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D9DD60-39B7-4B2D-9062-D60D949D80D6}">
      <dsp:nvSpPr>
        <dsp:cNvPr id="0" name=""/>
        <dsp:cNvSpPr/>
      </dsp:nvSpPr>
      <dsp:spPr>
        <a:xfrm>
          <a:off x="0" y="17598"/>
          <a:ext cx="5906181" cy="1647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400" kern="1200"/>
            <a:t>Wat verstaan we onder pathologie</a:t>
          </a:r>
          <a:endParaRPr lang="en-US" sz="4400" kern="1200"/>
        </a:p>
      </dsp:txBody>
      <dsp:txXfrm>
        <a:off x="80417" y="98015"/>
        <a:ext cx="5745347" cy="1486526"/>
      </dsp:txXfrm>
    </dsp:sp>
    <dsp:sp modelId="{E00E6063-96C1-4258-8B7E-DFA277D73CA8}">
      <dsp:nvSpPr>
        <dsp:cNvPr id="0" name=""/>
        <dsp:cNvSpPr/>
      </dsp:nvSpPr>
      <dsp:spPr>
        <a:xfrm>
          <a:off x="0" y="1791679"/>
          <a:ext cx="5906181" cy="1647360"/>
        </a:xfrm>
        <a:prstGeom prst="roundRect">
          <a:avLst/>
        </a:prstGeom>
        <a:solidFill>
          <a:schemeClr val="accent2">
            <a:hueOff val="-757863"/>
            <a:satOff val="-337"/>
            <a:lumOff val="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400" kern="1200"/>
            <a:t>Theorie over de huid</a:t>
          </a:r>
          <a:endParaRPr lang="en-US" sz="4400" kern="1200"/>
        </a:p>
      </dsp:txBody>
      <dsp:txXfrm>
        <a:off x="80417" y="1872096"/>
        <a:ext cx="5745347" cy="1486526"/>
      </dsp:txXfrm>
    </dsp:sp>
    <dsp:sp modelId="{6A36366F-A4C2-4B83-A64D-43E780BB359B}">
      <dsp:nvSpPr>
        <dsp:cNvPr id="0" name=""/>
        <dsp:cNvSpPr/>
      </dsp:nvSpPr>
      <dsp:spPr>
        <a:xfrm>
          <a:off x="0" y="3565759"/>
          <a:ext cx="5906181" cy="1647360"/>
        </a:xfrm>
        <a:prstGeom prst="roundRect">
          <a:avLst/>
        </a:prstGeom>
        <a:solidFill>
          <a:schemeClr val="accent2">
            <a:hueOff val="-1515725"/>
            <a:satOff val="-674"/>
            <a:lumOff val="70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400" kern="1200"/>
            <a:t>Opdracht werkboek</a:t>
          </a:r>
          <a:endParaRPr lang="en-US" sz="4400" kern="1200"/>
        </a:p>
      </dsp:txBody>
      <dsp:txXfrm>
        <a:off x="80417" y="3646176"/>
        <a:ext cx="5745347" cy="14865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EDB0B5-83BE-4791-B404-E88856CAC746}">
      <dsp:nvSpPr>
        <dsp:cNvPr id="0" name=""/>
        <dsp:cNvSpPr/>
      </dsp:nvSpPr>
      <dsp:spPr>
        <a:xfrm>
          <a:off x="0" y="0"/>
          <a:ext cx="8046720" cy="8196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/>
            <a:t>Maak in de klas 3 verschillende groepen</a:t>
          </a:r>
          <a:endParaRPr lang="en-US" sz="2300" kern="1200"/>
        </a:p>
      </dsp:txBody>
      <dsp:txXfrm>
        <a:off x="24006" y="24006"/>
        <a:ext cx="7093011" cy="771622"/>
      </dsp:txXfrm>
    </dsp:sp>
    <dsp:sp modelId="{697AC23A-8245-4FC7-B2B3-D05103210670}">
      <dsp:nvSpPr>
        <dsp:cNvPr id="0" name=""/>
        <dsp:cNvSpPr/>
      </dsp:nvSpPr>
      <dsp:spPr>
        <a:xfrm>
          <a:off x="673912" y="968659"/>
          <a:ext cx="8046720" cy="819634"/>
        </a:xfrm>
        <a:prstGeom prst="roundRect">
          <a:avLst>
            <a:gd name="adj" fmla="val 10000"/>
          </a:avLst>
        </a:prstGeom>
        <a:solidFill>
          <a:schemeClr val="accent2">
            <a:hueOff val="-505242"/>
            <a:satOff val="-225"/>
            <a:lumOff val="235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/>
            <a:t>Jullie gaan bij elke microscoop een korte opdracht doen. </a:t>
          </a:r>
          <a:endParaRPr lang="en-US" sz="2300" kern="1200"/>
        </a:p>
      </dsp:txBody>
      <dsp:txXfrm>
        <a:off x="697918" y="992665"/>
        <a:ext cx="6792032" cy="771622"/>
      </dsp:txXfrm>
    </dsp:sp>
    <dsp:sp modelId="{ED1CEB41-7EBF-42D2-A1B7-ADF8D2C6904A}">
      <dsp:nvSpPr>
        <dsp:cNvPr id="0" name=""/>
        <dsp:cNvSpPr/>
      </dsp:nvSpPr>
      <dsp:spPr>
        <a:xfrm>
          <a:off x="1337767" y="1937318"/>
          <a:ext cx="8046720" cy="819634"/>
        </a:xfrm>
        <a:prstGeom prst="roundRect">
          <a:avLst>
            <a:gd name="adj" fmla="val 10000"/>
          </a:avLst>
        </a:prstGeom>
        <a:solidFill>
          <a:schemeClr val="accent2">
            <a:hueOff val="-1010483"/>
            <a:satOff val="-449"/>
            <a:lumOff val="47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/>
            <a:t>Verzamel de drie opdrachten</a:t>
          </a:r>
          <a:endParaRPr lang="en-US" sz="2300" kern="1200"/>
        </a:p>
      </dsp:txBody>
      <dsp:txXfrm>
        <a:off x="1361773" y="1961324"/>
        <a:ext cx="6802091" cy="771622"/>
      </dsp:txXfrm>
    </dsp:sp>
    <dsp:sp modelId="{111930CF-FBB8-44DF-B1EF-956A8484347F}">
      <dsp:nvSpPr>
        <dsp:cNvPr id="0" name=""/>
        <dsp:cNvSpPr/>
      </dsp:nvSpPr>
      <dsp:spPr>
        <a:xfrm>
          <a:off x="2011680" y="2905977"/>
          <a:ext cx="8046720" cy="819634"/>
        </a:xfrm>
        <a:prstGeom prst="roundRect">
          <a:avLst>
            <a:gd name="adj" fmla="val 10000"/>
          </a:avLst>
        </a:prstGeom>
        <a:solidFill>
          <a:schemeClr val="accent2">
            <a:hueOff val="-1515725"/>
            <a:satOff val="-674"/>
            <a:lumOff val="705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/>
            <a:t>Nakijken </a:t>
          </a:r>
          <a:endParaRPr lang="en-US" sz="2300" kern="1200"/>
        </a:p>
      </dsp:txBody>
      <dsp:txXfrm>
        <a:off x="2035686" y="2929983"/>
        <a:ext cx="6792032" cy="771622"/>
      </dsp:txXfrm>
    </dsp:sp>
    <dsp:sp modelId="{20565596-A115-4C03-AACB-477099707E74}">
      <dsp:nvSpPr>
        <dsp:cNvPr id="0" name=""/>
        <dsp:cNvSpPr/>
      </dsp:nvSpPr>
      <dsp:spPr>
        <a:xfrm>
          <a:off x="7513957" y="627765"/>
          <a:ext cx="532762" cy="53276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7633828" y="627765"/>
        <a:ext cx="293020" cy="400903"/>
      </dsp:txXfrm>
    </dsp:sp>
    <dsp:sp modelId="{557D4A05-F158-4265-A6B2-7AB068D7B472}">
      <dsp:nvSpPr>
        <dsp:cNvPr id="0" name=""/>
        <dsp:cNvSpPr/>
      </dsp:nvSpPr>
      <dsp:spPr>
        <a:xfrm>
          <a:off x="8187870" y="1596424"/>
          <a:ext cx="532762" cy="53276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914608"/>
            <a:satOff val="7923"/>
            <a:lumOff val="708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914608"/>
              <a:satOff val="7923"/>
              <a:lumOff val="7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8307741" y="1596424"/>
        <a:ext cx="293020" cy="400903"/>
      </dsp:txXfrm>
    </dsp:sp>
    <dsp:sp modelId="{CFCE482F-8915-484D-8ACC-D8E78199071C}">
      <dsp:nvSpPr>
        <dsp:cNvPr id="0" name=""/>
        <dsp:cNvSpPr/>
      </dsp:nvSpPr>
      <dsp:spPr>
        <a:xfrm>
          <a:off x="8851724" y="2565083"/>
          <a:ext cx="532762" cy="53276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829215"/>
            <a:satOff val="15847"/>
            <a:lumOff val="141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829215"/>
              <a:satOff val="15847"/>
              <a:lumOff val="14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8971595" y="2565083"/>
        <a:ext cx="293020" cy="4009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9/8/2023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830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787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871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693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54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36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9/8/2023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19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9/8/2023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70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9/8/2023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566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9/8/2023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91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9/8/2023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1690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58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3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2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nti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1BC093-2331-3B51-52E8-6F2DFF9FA68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t="6287" b="187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  <p:txBody>
          <a:bodyPr/>
          <a:lstStyle/>
          <a:p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3108F23-BFBC-40A5-A54B-45A24836FE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9532" y="2091263"/>
            <a:ext cx="8652938" cy="2461504"/>
          </a:xfrm>
        </p:spPr>
        <p:txBody>
          <a:bodyPr>
            <a:normAutofit/>
          </a:bodyPr>
          <a:lstStyle/>
          <a:p>
            <a:r>
              <a:rPr lang="nl-NL" dirty="0"/>
              <a:t>Pathologie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E4BF6CD-7F15-1DBC-3C71-9A579F8DB3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9532" y="4623127"/>
            <a:ext cx="8655200" cy="4572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nl-NL">
                <a:solidFill>
                  <a:schemeClr val="tx1"/>
                </a:solidFill>
              </a:rPr>
              <a:t>Maxime van Straten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99317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F92134E-C612-655F-0FD3-AA5FF4D69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Opdracht </a:t>
            </a:r>
            <a:endParaRPr lang="nl-NL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21EF7E01-244E-8752-DCBB-D4B1FAB336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7893844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254815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3AC894D-7AEF-3576-FE19-C04C5D265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Vandaag </a:t>
            </a:r>
            <a:endParaRPr lang="nl-NL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nl-NL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992FE776-2D3B-739A-380C-4EDA5C125A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4092933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864462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5FAA58-0EDC-412F-A5F8-01968BE60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089CB0-2F03-4E3C-ADBB-570A3BE78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081" y="0"/>
            <a:ext cx="551077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BA80B1-3B69-49C0-8AC9-716ABA57F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rgbClr val="D9D9D9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nl-NL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7E1103-B264-49BE-BC2A-F4E40BD3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solidFill>
            <a:schemeClr val="bg1"/>
          </a:solidFill>
          <a:ln w="9525" cap="sq" cmpd="sng" algn="ctr">
            <a:noFill/>
            <a:prstDash val="solid"/>
            <a:miter lim="800000"/>
          </a:ln>
          <a:effectLst/>
        </p:spPr>
        <p:txBody>
          <a:bodyPr/>
          <a:lstStyle/>
          <a:p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1AF3B5-5C35-F5CC-86A8-4F08532A7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887" y="1185059"/>
            <a:ext cx="3491832" cy="4487882"/>
          </a:xfrm>
        </p:spPr>
        <p:txBody>
          <a:bodyPr>
            <a:normAutofit/>
          </a:bodyPr>
          <a:lstStyle/>
          <a:p>
            <a:pPr algn="ctr"/>
            <a:r>
              <a:rPr lang="nl-NL" sz="4400"/>
              <a:t>Wat verstaan we onder pathologie?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2DA11B6-B538-4624-9628-98B823D76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939" y="276008"/>
            <a:ext cx="6146615" cy="6305984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FB1CB5B-67A5-45DB-B8E1-7A09A642E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5455" y="438912"/>
            <a:ext cx="5815584" cy="59801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A93AFA-08EC-4B3D-D5CA-711D3AE27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3656" y="936416"/>
            <a:ext cx="4870512" cy="4985169"/>
          </a:xfrm>
        </p:spPr>
        <p:txBody>
          <a:bodyPr anchor="ctr">
            <a:normAutofit/>
          </a:bodyPr>
          <a:lstStyle/>
          <a:p>
            <a:r>
              <a:rPr lang="nl-NL" sz="3200" dirty="0">
                <a:hlinkClick r:id="rId2"/>
              </a:rPr>
              <a:t>www.Menti.com</a:t>
            </a:r>
            <a:endParaRPr lang="nl-NL" sz="3200" dirty="0"/>
          </a:p>
          <a:p>
            <a:endParaRPr lang="nl-NL" sz="3200" dirty="0"/>
          </a:p>
          <a:p>
            <a:endParaRPr lang="nl-NL" sz="2000" dirty="0"/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48223936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/>
          <a:lstStyle/>
          <a:p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DF32C33-5B66-1730-90D8-9CE8A6CF9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nl-NL" sz="4400">
                <a:solidFill>
                  <a:srgbClr val="FFFFFF"/>
                </a:solidFill>
              </a:rPr>
              <a:t>Pathologie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03183AA-CED9-8E92-28B1-E68661091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rmAutofit/>
          </a:bodyPr>
          <a:lstStyle/>
          <a:p>
            <a:r>
              <a:rPr lang="nl-NL" sz="2000">
                <a:solidFill>
                  <a:srgbClr val="FFFFFF"/>
                </a:solidFill>
              </a:rPr>
              <a:t>Pathologie betekent 'ziekteleer', afkomstig van het Griekse pathos (ziekte) en logos (leer). Hierbij doen pathologen onderzoek naar de oorzaken en mechanismen van ziekte.</a:t>
            </a:r>
          </a:p>
        </p:txBody>
      </p:sp>
    </p:spTree>
    <p:extLst>
      <p:ext uri="{BB962C8B-B14F-4D97-AF65-F5344CB8AC3E}">
        <p14:creationId xmlns:p14="http://schemas.microsoft.com/office/powerpoint/2010/main" val="75311688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5FAA58-0EDC-412F-A5F8-01968BE60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089CB0-2F03-4E3C-ADBB-570A3BE78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081" y="0"/>
            <a:ext cx="551077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BA80B1-3B69-49C0-8AC9-716ABA57F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rgbClr val="D9D9D9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nl-NL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7E1103-B264-49BE-BC2A-F4E40BD3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solidFill>
            <a:schemeClr val="bg1"/>
          </a:solidFill>
          <a:ln w="9525" cap="sq" cmpd="sng" algn="ctr">
            <a:noFill/>
            <a:prstDash val="solid"/>
            <a:miter lim="800000"/>
          </a:ln>
          <a:effectLst/>
        </p:spPr>
        <p:txBody>
          <a:bodyPr/>
          <a:lstStyle/>
          <a:p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D8C903B-E28B-A408-6A51-E9C5357A6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887" y="1185059"/>
            <a:ext cx="3491832" cy="4487882"/>
          </a:xfrm>
        </p:spPr>
        <p:txBody>
          <a:bodyPr>
            <a:normAutofit/>
          </a:bodyPr>
          <a:lstStyle/>
          <a:p>
            <a:pPr algn="ctr"/>
            <a:r>
              <a:rPr lang="nl-NL" sz="4400"/>
              <a:t>Dit blok: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2DA11B6-B538-4624-9628-98B823D76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939" y="276008"/>
            <a:ext cx="6146615" cy="6305984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FB1CB5B-67A5-45DB-B8E1-7A09A642E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5455" y="438912"/>
            <a:ext cx="5815584" cy="59801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2908A5-777E-CDD7-0804-014052C15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3656" y="936416"/>
            <a:ext cx="4870512" cy="4985169"/>
          </a:xfrm>
        </p:spPr>
        <p:txBody>
          <a:bodyPr anchor="ctr">
            <a:normAutofit/>
          </a:bodyPr>
          <a:lstStyle/>
          <a:p>
            <a:r>
              <a:rPr lang="nl-NL" sz="2000"/>
              <a:t>Neem dit blok je boek mee: anatomie, fysiologie en pathologie van Animalis</a:t>
            </a:r>
          </a:p>
          <a:p>
            <a:endParaRPr lang="nl-NL" sz="2000"/>
          </a:p>
          <a:p>
            <a:r>
              <a:rPr lang="nl-NL" sz="2000"/>
              <a:t>De huid</a:t>
            </a:r>
          </a:p>
          <a:p>
            <a:r>
              <a:rPr lang="nl-NL" sz="2000"/>
              <a:t>Het bewegingsstelsel</a:t>
            </a:r>
          </a:p>
        </p:txBody>
      </p:sp>
    </p:spTree>
    <p:extLst>
      <p:ext uri="{BB962C8B-B14F-4D97-AF65-F5344CB8AC3E}">
        <p14:creationId xmlns:p14="http://schemas.microsoft.com/office/powerpoint/2010/main" val="215095380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6EE7E08-B389-43E5-B019-1B0A8ACBB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Een Britse korthaarkat en een golden retriever die knuffelen">
            <a:extLst>
              <a:ext uri="{FF2B5EF4-FFF2-40B4-BE49-F238E27FC236}">
                <a16:creationId xmlns:a16="http://schemas.microsoft.com/office/drawing/2014/main" id="{52E35C0A-0786-5CF1-AB5D-A8AB90F12F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565" r="17214" b="-1"/>
          <a:stretch/>
        </p:blipFill>
        <p:spPr>
          <a:xfrm>
            <a:off x="20" y="10"/>
            <a:ext cx="6392647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60D94A5-8A09-4BAB-8F7C-69BC34C54D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1267" y="255102"/>
            <a:ext cx="5342133" cy="636159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A1AE32B-3A6E-4C5E-8FEB-73861B9A2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69100" y="393365"/>
            <a:ext cx="5018211" cy="603554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43B8F53-B85A-76E3-FCAF-351BF213D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4082" y="642594"/>
            <a:ext cx="4472921" cy="1371600"/>
          </a:xfrm>
        </p:spPr>
        <p:txBody>
          <a:bodyPr>
            <a:normAutofit/>
          </a:bodyPr>
          <a:lstStyle/>
          <a:p>
            <a:r>
              <a:rPr lang="nl-NL" sz="4000"/>
              <a:t>De huid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15218DB-BD99-3DBE-560A-EAF10C328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4082" y="2103120"/>
            <a:ext cx="4472922" cy="3931920"/>
          </a:xfrm>
        </p:spPr>
        <p:txBody>
          <a:bodyPr>
            <a:normAutofit fontScale="92500"/>
          </a:bodyPr>
          <a:lstStyle/>
          <a:p>
            <a:r>
              <a:rPr lang="nl-NL" dirty="0"/>
              <a:t>Je huisdier kan last krijgen van verschillende huidaandoeningen, we verdelen huidaandoeningen in 3 verschillende categorieën namelijk</a:t>
            </a:r>
          </a:p>
          <a:p>
            <a:pPr marL="0" indent="0">
              <a:buNone/>
            </a:pPr>
            <a:endParaRPr lang="nl-NL" dirty="0"/>
          </a:p>
          <a:p>
            <a:pPr lvl="1"/>
            <a:r>
              <a:rPr lang="nl-NL" dirty="0"/>
              <a:t>Huidaandoeningen zonder jeuk</a:t>
            </a:r>
          </a:p>
          <a:p>
            <a:pPr lvl="1"/>
            <a:r>
              <a:rPr lang="nl-NL" dirty="0"/>
              <a:t>Huidaandoeningen met wisselende jeuk</a:t>
            </a:r>
          </a:p>
          <a:p>
            <a:pPr lvl="1"/>
            <a:r>
              <a:rPr lang="nl-NL" dirty="0"/>
              <a:t>Huidaandoeningen met jeuk</a:t>
            </a:r>
          </a:p>
          <a:p>
            <a:endParaRPr lang="nl-NL" dirty="0"/>
          </a:p>
          <a:p>
            <a:r>
              <a:rPr lang="nl-NL" dirty="0"/>
              <a:t>Verder bespreken we vandaag:</a:t>
            </a:r>
          </a:p>
          <a:p>
            <a:pPr marL="0" indent="0">
              <a:buNone/>
            </a:pPr>
            <a:endParaRPr lang="nl-NL" dirty="0"/>
          </a:p>
          <a:p>
            <a:pPr lvl="1"/>
            <a:r>
              <a:rPr lang="nl-NL" dirty="0"/>
              <a:t>Symptomen bij huidaandoeningen</a:t>
            </a:r>
          </a:p>
          <a:p>
            <a:pPr lvl="1"/>
            <a:r>
              <a:rPr lang="nl-NL" dirty="0"/>
              <a:t>Een Anamnese doen</a:t>
            </a:r>
          </a:p>
          <a:p>
            <a:pPr lvl="1"/>
            <a:r>
              <a:rPr lang="nl-NL" dirty="0"/>
              <a:t>Vaststellen van huidaandoeningen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889888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5FAA58-0EDC-412F-A5F8-01968BE60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089CB0-2F03-4E3C-ADBB-570A3BE78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081" y="0"/>
            <a:ext cx="551077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BA80B1-3B69-49C0-8AC9-716ABA57F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rgbClr val="D9D9D9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nl-NL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7E1103-B264-49BE-BC2A-F4E40BD3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solidFill>
            <a:schemeClr val="bg1"/>
          </a:solidFill>
          <a:ln w="9525" cap="sq" cmpd="sng" algn="ctr">
            <a:noFill/>
            <a:prstDash val="solid"/>
            <a:miter lim="800000"/>
          </a:ln>
          <a:effectLst/>
        </p:spPr>
        <p:txBody>
          <a:bodyPr/>
          <a:lstStyle/>
          <a:p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EA3739B-0FE0-497B-FC05-DBE001E7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887" y="1185059"/>
            <a:ext cx="3491832" cy="4487882"/>
          </a:xfrm>
        </p:spPr>
        <p:txBody>
          <a:bodyPr>
            <a:normAutofit/>
          </a:bodyPr>
          <a:lstStyle/>
          <a:p>
            <a:pPr algn="ctr"/>
            <a:r>
              <a:rPr lang="nl-NL" sz="2800"/>
              <a:t>Algemene symptomen bij huidaandoeningen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2DA11B6-B538-4624-9628-98B823D76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939" y="276008"/>
            <a:ext cx="6146615" cy="6305984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FB1CB5B-67A5-45DB-B8E1-7A09A642E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5455" y="438912"/>
            <a:ext cx="5815584" cy="59801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D23BA5-8848-091A-F11C-F08F6302A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3656" y="936416"/>
            <a:ext cx="4870512" cy="4985169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nl-NL" sz="2000"/>
              <a:t>Oorzaak bepalen bij huidaandoeningen is moeilijk, je kunt het wel vaak zien</a:t>
            </a:r>
          </a:p>
          <a:p>
            <a:pPr>
              <a:lnSpc>
                <a:spcPct val="100000"/>
              </a:lnSpc>
            </a:pPr>
            <a:endParaRPr lang="nl-NL" sz="2000"/>
          </a:p>
          <a:p>
            <a:pPr>
              <a:lnSpc>
                <a:spcPct val="100000"/>
              </a:lnSpc>
            </a:pPr>
            <a:r>
              <a:rPr lang="nl-NL" sz="2000"/>
              <a:t>De meeste huidziekten vertonen een of meerdere van de vier symptomen van ontsteking:</a:t>
            </a:r>
          </a:p>
          <a:p>
            <a:pPr lvl="1">
              <a:lnSpc>
                <a:spcPct val="100000"/>
              </a:lnSpc>
            </a:pPr>
            <a:r>
              <a:rPr lang="nl-NL" sz="2000"/>
              <a:t>Roodheid</a:t>
            </a:r>
          </a:p>
          <a:p>
            <a:pPr lvl="1">
              <a:lnSpc>
                <a:spcPct val="100000"/>
              </a:lnSpc>
            </a:pPr>
            <a:r>
              <a:rPr lang="nl-NL" sz="2000"/>
              <a:t>Warmte</a:t>
            </a:r>
          </a:p>
          <a:p>
            <a:pPr lvl="1">
              <a:lnSpc>
                <a:spcPct val="100000"/>
              </a:lnSpc>
            </a:pPr>
            <a:r>
              <a:rPr lang="nl-NL" sz="2000"/>
              <a:t>Zwelling</a:t>
            </a:r>
          </a:p>
          <a:p>
            <a:pPr lvl="1">
              <a:lnSpc>
                <a:spcPct val="100000"/>
              </a:lnSpc>
            </a:pPr>
            <a:r>
              <a:rPr lang="nl-NL" sz="2000"/>
              <a:t>Pijn/jeuk</a:t>
            </a:r>
          </a:p>
          <a:p>
            <a:pPr lvl="1">
              <a:lnSpc>
                <a:spcPct val="100000"/>
              </a:lnSpc>
            </a:pPr>
            <a:endParaRPr lang="nl-NL" sz="2000"/>
          </a:p>
          <a:p>
            <a:pPr lvl="1">
              <a:lnSpc>
                <a:spcPct val="100000"/>
              </a:lnSpc>
            </a:pPr>
            <a:r>
              <a:rPr lang="nl-NL" sz="2000"/>
              <a:t>Hierop volgt vaak: haaruitval, vettigheid, of een stinkende huid</a:t>
            </a:r>
          </a:p>
        </p:txBody>
      </p:sp>
    </p:spTree>
    <p:extLst>
      <p:ext uri="{BB962C8B-B14F-4D97-AF65-F5344CB8AC3E}">
        <p14:creationId xmlns:p14="http://schemas.microsoft.com/office/powerpoint/2010/main" val="359287523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BC1B357-8715-CE72-AF29-3F99EDC28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nl-NL" dirty="0"/>
              <a:t>Anamnese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3FD932-79A7-0397-D689-63EB74E8C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rmAutofit/>
          </a:bodyPr>
          <a:lstStyle/>
          <a:p>
            <a:r>
              <a:rPr lang="nl-NL" b="1"/>
              <a:t>Om de oorzaak van de huidklachten te achterhalen vraag je de eigenaar van het dier te antwoorden op de volgende vragen (de anamnese):</a:t>
            </a:r>
          </a:p>
          <a:p>
            <a:endParaRPr lang="nl-NL"/>
          </a:p>
          <a:p>
            <a:pPr lvl="1"/>
            <a:r>
              <a:rPr lang="nl-NL" b="1"/>
              <a:t>Wat is de aard van de klachten?</a:t>
            </a:r>
          </a:p>
          <a:p>
            <a:pPr lvl="2"/>
            <a:r>
              <a:rPr lang="nl-NL"/>
              <a:t>Bespreek symptomen, zoals jeuk, kaalheid, roodheid of afwijkende huidgeur.</a:t>
            </a:r>
          </a:p>
          <a:p>
            <a:pPr lvl="1"/>
            <a:r>
              <a:rPr lang="nl-NL" b="1"/>
              <a:t>Hoe is de algemene gezondheid van het dier?</a:t>
            </a:r>
          </a:p>
          <a:p>
            <a:pPr lvl="2"/>
            <a:r>
              <a:rPr lang="nl-NL"/>
              <a:t>Vraag hoe het dier eet, drinkt, plast en poept. Vraag ook naar de cyclus van de hond.</a:t>
            </a:r>
          </a:p>
          <a:p>
            <a:pPr lvl="1"/>
            <a:r>
              <a:rPr lang="nl-NL" b="1"/>
              <a:t>Hoe zijn de leefomstandigheden?</a:t>
            </a:r>
          </a:p>
          <a:p>
            <a:pPr lvl="2"/>
            <a:r>
              <a:rPr lang="nl-NL"/>
              <a:t>Vraag naar klachten bij eventuele andere huisdieren of eigenaren.</a:t>
            </a:r>
          </a:p>
          <a:p>
            <a:pPr lvl="1"/>
            <a:r>
              <a:rPr lang="nl-NL" b="1"/>
              <a:t>Wat is de ziektegeschiedenis?</a:t>
            </a:r>
          </a:p>
          <a:p>
            <a:pPr lvl="2"/>
            <a:r>
              <a:rPr lang="nl-NL"/>
              <a:t>Bespreek eerdere andere aandoeningen, vaccinaties, voeding en medicatie.</a:t>
            </a:r>
          </a:p>
        </p:txBody>
      </p:sp>
    </p:spTree>
    <p:extLst>
      <p:ext uri="{BB962C8B-B14F-4D97-AF65-F5344CB8AC3E}">
        <p14:creationId xmlns:p14="http://schemas.microsoft.com/office/powerpoint/2010/main" val="351686467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4C9A0C-9D8C-EE13-F984-18CA317B1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Vaststellen van huidaandoeningen: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C1EC8CE-F96B-DB70-5C4B-00DA5B83B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vaststellen van huidklachten kan met verschillende diagnostische hulpmiddelen, en is afhankelijk van het soort huidklacht. </a:t>
            </a:r>
          </a:p>
          <a:p>
            <a:endParaRPr lang="nl-NL" dirty="0"/>
          </a:p>
          <a:p>
            <a:endParaRPr lang="nl-NL" dirty="0"/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2256F284-A974-E744-CF23-D3419897BB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13432"/>
              </p:ext>
            </p:extLst>
          </p:nvPr>
        </p:nvGraphicFramePr>
        <p:xfrm>
          <a:off x="2451877" y="3015338"/>
          <a:ext cx="8128000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9755">
                  <a:extLst>
                    <a:ext uri="{9D8B030D-6E8A-4147-A177-3AD203B41FA5}">
                      <a16:colId xmlns:a16="http://schemas.microsoft.com/office/drawing/2014/main" val="4015439970"/>
                    </a:ext>
                  </a:extLst>
                </a:gridCol>
                <a:gridCol w="4748245">
                  <a:extLst>
                    <a:ext uri="{9D8B030D-6E8A-4147-A177-3AD203B41FA5}">
                      <a16:colId xmlns:a16="http://schemas.microsoft.com/office/drawing/2014/main" val="40218449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400" dirty="0"/>
                        <a:t>Diagnostische hulpmiddel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Uitleg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227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200" dirty="0"/>
                        <a:t>Het maken van een huidafkrabsel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/>
                        <a:t>Met een scherpe lepel een monster van de huid afkrabben. Dit doe je bij bijv. mijten.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431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200" dirty="0"/>
                        <a:t>Het nemen van een epileermonster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/>
                        <a:t>Hierbij trek je een of twee haren met een pincet uit het dier. Bij bijv. vachtmijt of vermoeden van schimmel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402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200" dirty="0"/>
                        <a:t>Het nemen van een </a:t>
                      </a:r>
                      <a:r>
                        <a:rPr lang="nl-NL" sz="1200" dirty="0" err="1"/>
                        <a:t>blakbandpreparaat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/>
                        <a:t>Dit doe je onder andere om de hoeveelheid </a:t>
                      </a:r>
                      <a:r>
                        <a:rPr lang="nl-NL" sz="1200" dirty="0" err="1"/>
                        <a:t>bacterien</a:t>
                      </a:r>
                      <a:r>
                        <a:rPr lang="nl-NL" sz="1200" dirty="0"/>
                        <a:t> en gisten te onderzoeken. Voor droge huidtypes en huid tussen de tenen.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685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200" dirty="0"/>
                        <a:t>Het afnemen van een cytologisch en histologisch biopt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/>
                        <a:t>Er wordt met een dunne naald weefsel afgenomen van de huid, waarna een patholoog dit onderzoekt. Dit gebeurt bijvoorbeeld bij het vermoeden van huidtumoren.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684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200" dirty="0"/>
                        <a:t>Het gebruik van een </a:t>
                      </a:r>
                      <a:r>
                        <a:rPr lang="nl-NL" sz="1200" dirty="0" err="1"/>
                        <a:t>Wood’s</a:t>
                      </a:r>
                      <a:r>
                        <a:rPr lang="nl-NL" sz="1200" dirty="0"/>
                        <a:t> lamp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/>
                        <a:t>Met het ultraviolette licht van deze lamp kun je sommige schimmels makkelijker opsporen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524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99924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DarkSeedLeftStep">
      <a:dk1>
        <a:srgbClr val="000000"/>
      </a:dk1>
      <a:lt1>
        <a:srgbClr val="FFFFFF"/>
      </a:lt1>
      <a:dk2>
        <a:srgbClr val="1E1833"/>
      </a:dk2>
      <a:lt2>
        <a:srgbClr val="F0F3F1"/>
      </a:lt2>
      <a:accent1>
        <a:srgbClr val="E729B1"/>
      </a:accent1>
      <a:accent2>
        <a:srgbClr val="BC17D5"/>
      </a:accent2>
      <a:accent3>
        <a:srgbClr val="7E29E7"/>
      </a:accent3>
      <a:accent4>
        <a:srgbClr val="322DD9"/>
      </a:accent4>
      <a:accent5>
        <a:srgbClr val="2972E7"/>
      </a:accent5>
      <a:accent6>
        <a:srgbClr val="17AFD5"/>
      </a:accent6>
      <a:hlink>
        <a:srgbClr val="3F5BBF"/>
      </a:hlink>
      <a:folHlink>
        <a:srgbClr val="7F7F7F"/>
      </a:folHlink>
    </a:clrScheme>
    <a:fontScheme name="Savon">
      <a:majorFont>
        <a:latin typeface="Century School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459</Words>
  <Application>Microsoft Office PowerPoint</Application>
  <PresentationFormat>Breedbeeld</PresentationFormat>
  <Paragraphs>68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Century Schoolbook</vt:lpstr>
      <vt:lpstr>Franklin Gothic Book</vt:lpstr>
      <vt:lpstr>Garamond</vt:lpstr>
      <vt:lpstr>SavonVTI</vt:lpstr>
      <vt:lpstr>Pathologie </vt:lpstr>
      <vt:lpstr>Vandaag </vt:lpstr>
      <vt:lpstr>Wat verstaan we onder pathologie? </vt:lpstr>
      <vt:lpstr>Pathologie </vt:lpstr>
      <vt:lpstr>Dit blok:</vt:lpstr>
      <vt:lpstr>De huid</vt:lpstr>
      <vt:lpstr>Algemene symptomen bij huidaandoeningen</vt:lpstr>
      <vt:lpstr>Anamnese </vt:lpstr>
      <vt:lpstr>Vaststellen van huidaandoeningen:</vt:lpstr>
      <vt:lpstr>Opdracht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Pathologie </dc:title>
  <dc:creator>Maxime Van Straten</dc:creator>
  <cp:lastModifiedBy>Maxime Van Straten</cp:lastModifiedBy>
  <cp:revision>1</cp:revision>
  <dcterms:created xsi:type="dcterms:W3CDTF">2023-09-08T10:47:25Z</dcterms:created>
  <dcterms:modified xsi:type="dcterms:W3CDTF">2023-09-08T12:04:47Z</dcterms:modified>
</cp:coreProperties>
</file>